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8" r:id="rId6"/>
    <p:sldId id="25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FC43188-EAE9-34C1-150B-E65D87FDC4E5}" v="52" dt="2024-04-08T17:15:32.6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79" autoAdjust="0"/>
    <p:restoredTop sz="94660"/>
  </p:normalViewPr>
  <p:slideViewPr>
    <p:cSldViewPr snapToGrid="0">
      <p:cViewPr varScale="1">
        <p:scale>
          <a:sx n="40" d="100"/>
          <a:sy n="40" d="100"/>
        </p:scale>
        <p:origin x="72" y="6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NDALEE MARTIN WITTWER" userId="S::u0594444@umail.utah.edu::9fb0da18-f57d-4bac-a28f-413510cf2b5e" providerId="AD" clId="Web-{AFC43188-EAE9-34C1-150B-E65D87FDC4E5}"/>
    <pc:docChg chg="addSld delSld modSld">
      <pc:chgData name="WENDALEE MARTIN WITTWER" userId="S::u0594444@umail.utah.edu::9fb0da18-f57d-4bac-a28f-413510cf2b5e" providerId="AD" clId="Web-{AFC43188-EAE9-34C1-150B-E65D87FDC4E5}" dt="2024-04-08T17:15:32.622" v="51" actId="1076"/>
      <pc:docMkLst>
        <pc:docMk/>
      </pc:docMkLst>
      <pc:sldChg chg="modSp">
        <pc:chgData name="WENDALEE MARTIN WITTWER" userId="S::u0594444@umail.utah.edu::9fb0da18-f57d-4bac-a28f-413510cf2b5e" providerId="AD" clId="Web-{AFC43188-EAE9-34C1-150B-E65D87FDC4E5}" dt="2024-04-08T17:15:32.622" v="51" actId="1076"/>
        <pc:sldMkLst>
          <pc:docMk/>
          <pc:sldMk cId="1971910699" sldId="257"/>
        </pc:sldMkLst>
        <pc:spChg chg="mod">
          <ac:chgData name="WENDALEE MARTIN WITTWER" userId="S::u0594444@umail.utah.edu::9fb0da18-f57d-4bac-a28f-413510cf2b5e" providerId="AD" clId="Web-{AFC43188-EAE9-34C1-150B-E65D87FDC4E5}" dt="2024-04-08T17:15:08.106" v="40" actId="1076"/>
          <ac:spMkLst>
            <pc:docMk/>
            <pc:sldMk cId="1971910699" sldId="257"/>
            <ac:spMk id="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FC43188-EAE9-34C1-150B-E65D87FDC4E5}" dt="2024-04-08T17:15:16.622" v="44" actId="1076"/>
          <ac:spMkLst>
            <pc:docMk/>
            <pc:sldMk cId="1971910699" sldId="257"/>
            <ac:spMk id="6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FC43188-EAE9-34C1-150B-E65D87FDC4E5}" dt="2024-04-08T17:15:23.466" v="46" actId="1076"/>
          <ac:spMkLst>
            <pc:docMk/>
            <pc:sldMk cId="1971910699" sldId="257"/>
            <ac:spMk id="7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FC43188-EAE9-34C1-150B-E65D87FDC4E5}" dt="2024-04-08T17:15:27.747" v="48" actId="1076"/>
          <ac:spMkLst>
            <pc:docMk/>
            <pc:sldMk cId="1971910699" sldId="257"/>
            <ac:spMk id="8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FC43188-EAE9-34C1-150B-E65D87FDC4E5}" dt="2024-04-08T17:15:30.825" v="50" actId="1076"/>
          <ac:spMkLst>
            <pc:docMk/>
            <pc:sldMk cId="1971910699" sldId="257"/>
            <ac:spMk id="9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FC43188-EAE9-34C1-150B-E65D87FDC4E5}" dt="2024-04-08T17:15:12.810" v="42" actId="1076"/>
          <ac:spMkLst>
            <pc:docMk/>
            <pc:sldMk cId="1971910699" sldId="257"/>
            <ac:spMk id="10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FC43188-EAE9-34C1-150B-E65D87FDC4E5}" dt="2024-04-08T17:15:25.685" v="47" actId="1076"/>
          <ac:spMkLst>
            <pc:docMk/>
            <pc:sldMk cId="1971910699" sldId="257"/>
            <ac:spMk id="11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FC43188-EAE9-34C1-150B-E65D87FDC4E5}" dt="2024-04-08T17:15:10.310" v="41" actId="1076"/>
          <ac:spMkLst>
            <pc:docMk/>
            <pc:sldMk cId="1971910699" sldId="257"/>
            <ac:spMk id="12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FC43188-EAE9-34C1-150B-E65D87FDC4E5}" dt="2024-04-08T17:15:32.622" v="51" actId="1076"/>
          <ac:spMkLst>
            <pc:docMk/>
            <pc:sldMk cId="1971910699" sldId="257"/>
            <ac:spMk id="13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FC43188-EAE9-34C1-150B-E65D87FDC4E5}" dt="2024-04-08T17:15:29.154" v="49" actId="1076"/>
          <ac:spMkLst>
            <pc:docMk/>
            <pc:sldMk cId="1971910699" sldId="257"/>
            <ac:spMk id="14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FC43188-EAE9-34C1-150B-E65D87FDC4E5}" dt="2024-04-08T17:15:15.028" v="43" actId="1076"/>
          <ac:spMkLst>
            <pc:docMk/>
            <pc:sldMk cId="1971910699" sldId="257"/>
            <ac:spMk id="15" creationId="{00000000-0000-0000-0000-000000000000}"/>
          </ac:spMkLst>
        </pc:spChg>
        <pc:spChg chg="mod">
          <ac:chgData name="WENDALEE MARTIN WITTWER" userId="S::u0594444@umail.utah.edu::9fb0da18-f57d-4bac-a28f-413510cf2b5e" providerId="AD" clId="Web-{AFC43188-EAE9-34C1-150B-E65D87FDC4E5}" dt="2024-04-08T17:15:19.138" v="45" actId="1076"/>
          <ac:spMkLst>
            <pc:docMk/>
            <pc:sldMk cId="1971910699" sldId="257"/>
            <ac:spMk id="16" creationId="{00000000-0000-0000-0000-000000000000}"/>
          </ac:spMkLst>
        </pc:spChg>
      </pc:sldChg>
      <pc:sldChg chg="modSp add">
        <pc:chgData name="WENDALEE MARTIN WITTWER" userId="S::u0594444@umail.utah.edu::9fb0da18-f57d-4bac-a28f-413510cf2b5e" providerId="AD" clId="Web-{AFC43188-EAE9-34C1-150B-E65D87FDC4E5}" dt="2024-04-08T17:13:14.761" v="15" actId="20577"/>
        <pc:sldMkLst>
          <pc:docMk/>
          <pc:sldMk cId="798426726" sldId="258"/>
        </pc:sldMkLst>
        <pc:spChg chg="mod">
          <ac:chgData name="WENDALEE MARTIN WITTWER" userId="S::u0594444@umail.utah.edu::9fb0da18-f57d-4bac-a28f-413510cf2b5e" providerId="AD" clId="Web-{AFC43188-EAE9-34C1-150B-E65D87FDC4E5}" dt="2024-04-08T17:13:14.761" v="15" actId="20577"/>
          <ac:spMkLst>
            <pc:docMk/>
            <pc:sldMk cId="798426726" sldId="258"/>
            <ac:spMk id="3" creationId="{00000000-0000-0000-0000-000000000000}"/>
          </ac:spMkLst>
        </pc:spChg>
      </pc:sldChg>
      <pc:sldChg chg="del">
        <pc:chgData name="WENDALEE MARTIN WITTWER" userId="S::u0594444@umail.utah.edu::9fb0da18-f57d-4bac-a28f-413510cf2b5e" providerId="AD" clId="Web-{AFC43188-EAE9-34C1-150B-E65D87FDC4E5}" dt="2024-04-08T17:09:57.086" v="1"/>
        <pc:sldMkLst>
          <pc:docMk/>
          <pc:sldMk cId="3466542511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566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057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226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031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9812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60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390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7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793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013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A0EE0-5A2A-4C62-8098-2E08A7761C9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71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A0EE0-5A2A-4C62-8098-2E08A7761C90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B90D6-A239-4B49-AF9C-36D4F88476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638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6.1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Accuracy Activity</a:t>
            </a:r>
            <a:r>
              <a:rPr lang="en-US"/>
              <a:t>: Sort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634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5289"/>
            <a:ext cx="10515600" cy="1325563"/>
          </a:xfrm>
        </p:spPr>
        <p:txBody>
          <a:bodyPr/>
          <a:lstStyle/>
          <a:p>
            <a:r>
              <a:rPr lang="en-US" dirty="0"/>
              <a:t>Sort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38380"/>
            <a:ext cx="10515600" cy="5325697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Review headers at the top of each column.</a:t>
            </a:r>
          </a:p>
          <a:p>
            <a:pPr marL="514350" indent="-514350">
              <a:buAutoNum type="arabicPeriod"/>
            </a:pPr>
            <a:r>
              <a:rPr lang="en-US" dirty="0"/>
              <a:t>Display word, then prompt: </a:t>
            </a:r>
            <a:r>
              <a:rPr lang="en-US" b="1" i="1" dirty="0"/>
              <a:t>Where does it go?</a:t>
            </a:r>
            <a:r>
              <a:rPr lang="en-US" dirty="0"/>
              <a:t> </a:t>
            </a:r>
            <a:endParaRPr lang="en-US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S. chorally respond by saying the appropriate header (e.g., open), &amp; place word in correct column. 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Starting with the top word in that column, point to words as all S. chorally read down the column (do not read headers). </a:t>
            </a:r>
          </a:p>
          <a:p>
            <a:pPr marL="514350" indent="-514350">
              <a:buAutoNum type="arabicPeriod"/>
            </a:pPr>
            <a:r>
              <a:rPr lang="en-US" dirty="0"/>
              <a:t>After S. identify word as </a:t>
            </a:r>
            <a:r>
              <a:rPr lang="en-US" i="1" dirty="0"/>
              <a:t>Other</a:t>
            </a:r>
            <a:r>
              <a:rPr lang="en-US" dirty="0"/>
              <a:t>, place the word in correct column </a:t>
            </a:r>
            <a:r>
              <a:rPr lang="en-US" u="sng" dirty="0"/>
              <a:t>without reading</a:t>
            </a:r>
            <a:r>
              <a:rPr lang="en-US" dirty="0"/>
              <a:t>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Question why the word is </a:t>
            </a:r>
            <a:r>
              <a:rPr lang="en-US" i="1" dirty="0"/>
              <a:t>Closed,</a:t>
            </a:r>
            <a:r>
              <a:rPr lang="en-US" dirty="0"/>
              <a:t> </a:t>
            </a:r>
            <a:r>
              <a:rPr lang="en-US" i="1" dirty="0"/>
              <a:t>Open</a:t>
            </a:r>
            <a:r>
              <a:rPr lang="en-US" dirty="0"/>
              <a:t> or </a:t>
            </a:r>
            <a:r>
              <a:rPr lang="en-US" i="1" dirty="0"/>
              <a:t>Vowel-Consonant-e</a:t>
            </a:r>
            <a:r>
              <a:rPr lang="en-US" dirty="0"/>
              <a:t>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r>
              <a:rPr lang="en-US" dirty="0"/>
              <a:t>Continue with remaining words and each time a new word is displayed: </a:t>
            </a:r>
            <a:r>
              <a:rPr lang="en-US" b="1" i="1" dirty="0"/>
              <a:t>Where does it go?</a:t>
            </a:r>
            <a:r>
              <a:rPr lang="en-US" dirty="0"/>
              <a:t>, place word, chorally read from the top down the column.</a:t>
            </a:r>
            <a:endParaRPr lang="en-US" dirty="0">
              <a:ea typeface="Calibri"/>
              <a:cs typeface="Calibri"/>
            </a:endParaRPr>
          </a:p>
          <a:p>
            <a:pPr marL="514350" indent="-514350">
              <a:buAutoNum type="arabicPeriod"/>
            </a:pPr>
            <a:endParaRPr lang="en-US" dirty="0"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98426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4567192"/>
              </p:ext>
            </p:extLst>
          </p:nvPr>
        </p:nvGraphicFramePr>
        <p:xfrm>
          <a:off x="663388" y="165555"/>
          <a:ext cx="10515600" cy="61474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05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1806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692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75762"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Closed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5400" b="1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5400" b="1" dirty="0"/>
                        <a:t>v-e</a:t>
                      </a:r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23969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Rectangle 8"/>
          <p:cNvSpPr/>
          <p:nvPr/>
        </p:nvSpPr>
        <p:spPr>
          <a:xfrm>
            <a:off x="5237174" y="1249411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no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232757" y="1441541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tap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372200" y="1250096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huge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5372372" y="1443558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twin</a:t>
            </a:r>
          </a:p>
        </p:txBody>
      </p:sp>
      <p:sp>
        <p:nvSpPr>
          <p:cNvPr id="8" name="Rectangle 7"/>
          <p:cNvSpPr/>
          <p:nvPr/>
        </p:nvSpPr>
        <p:spPr>
          <a:xfrm>
            <a:off x="5372675" y="1253969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di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231413" y="1442214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came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234098" y="1252872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cut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31767" y="1323357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 err="1">
                <a:solidFill>
                  <a:schemeClr val="tx1"/>
                </a:solidFill>
              </a:rPr>
              <a:t>sy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234964" y="1439891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theme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36222" y="1330058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pre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235441" y="1092205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globe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231196" y="1336542"/>
            <a:ext cx="3281083" cy="12371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bath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1910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d2faa762-d892-445e-8c60-a3d15e085043" xsi:nil="true"/>
    <lcf76f155ced4ddcb4097134ff3c332f xmlns="d2faa762-d892-445e-8c60-a3d15e085043">
      <Terms xmlns="http://schemas.microsoft.com/office/infopath/2007/PartnerControls"/>
    </lcf76f155ced4ddcb4097134ff3c332f>
    <TaxCatchAll xmlns="78b32b9a-ede6-4127-96eb-e984326492a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DF7AE6638D2743B6C3566D625B8387" ma:contentTypeVersion="19" ma:contentTypeDescription="Create a new document." ma:contentTypeScope="" ma:versionID="d357ec50bd8a91f4a7018487b449c2e9">
  <xsd:schema xmlns:xsd="http://www.w3.org/2001/XMLSchema" xmlns:xs="http://www.w3.org/2001/XMLSchema" xmlns:p="http://schemas.microsoft.com/office/2006/metadata/properties" xmlns:ns2="d2faa762-d892-445e-8c60-a3d15e085043" xmlns:ns3="78b32b9a-ede6-4127-96eb-e984326492a6" targetNamespace="http://schemas.microsoft.com/office/2006/metadata/properties" ma:root="true" ma:fieldsID="f7238e7a4eddcf2830059ca23ea00b38" ns2:_="" ns3:_="">
    <xsd:import namespace="d2faa762-d892-445e-8c60-a3d15e085043"/>
    <xsd:import namespace="78b32b9a-ede6-4127-96eb-e984326492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Statu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faa762-d892-445e-8c60-a3d15e0850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Status" ma:index="20" nillable="true" ma:displayName="Status" ma:internalName="Status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4573f668-f3c2-41a3-9de5-80cf810034a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b32b9a-ede6-4127-96eb-e984326492a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90e15c83-951b-489c-915f-f72e9dac962b}" ma:internalName="TaxCatchAll" ma:showField="CatchAllData" ma:web="78b32b9a-ede6-4127-96eb-e984326492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E1947AA-0CB9-4AE6-B5E4-671D62DF3863}">
  <ds:schemaRefs>
    <ds:schemaRef ds:uri="http://schemas.microsoft.com/office/2006/metadata/properties"/>
    <ds:schemaRef ds:uri="http://schemas.microsoft.com/office/infopath/2007/PartnerControls"/>
    <ds:schemaRef ds:uri="d2faa762-d892-445e-8c60-a3d15e085043"/>
    <ds:schemaRef ds:uri="78b32b9a-ede6-4127-96eb-e984326492a6"/>
  </ds:schemaRefs>
</ds:datastoreItem>
</file>

<file path=customXml/itemProps2.xml><?xml version="1.0" encoding="utf-8"?>
<ds:datastoreItem xmlns:ds="http://schemas.openxmlformats.org/officeDocument/2006/customXml" ds:itemID="{20416006-1D1F-445B-AB61-45A5C55D07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246C868-5849-4157-9C80-0397F389570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2faa762-d892-445e-8c60-a3d15e085043"/>
    <ds:schemaRef ds:uri="78b32b9a-ede6-4127-96eb-e984326492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76</Words>
  <Application>Microsoft Office PowerPoint</Application>
  <PresentationFormat>Widescreen</PresentationFormat>
  <Paragraphs>22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6.1</vt:lpstr>
      <vt:lpstr>Sort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Module 1</dc:title>
  <dc:creator>Kelly Robbins</dc:creator>
  <cp:lastModifiedBy>Kelly Robbins</cp:lastModifiedBy>
  <cp:revision>40</cp:revision>
  <dcterms:created xsi:type="dcterms:W3CDTF">2017-08-10T22:17:28Z</dcterms:created>
  <dcterms:modified xsi:type="dcterms:W3CDTF">2024-04-08T17:15:35Z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0x010100F6DF7AE6638D2743B6C3566D625B8387</vt:lpwstr>
  </property>
  <property fmtid="{D5CDD505-2E9C-101B-9397-08002B2CF9AE}" pid="3" name="MediaServiceImageTags">
    <vt:lpwstr/>
  </property>
</Properties>
</file>